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8789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51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181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61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6628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609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858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921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09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698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291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633582B-72DA-4B36-A778-239FC968F47D}" type="datetimeFigureOut">
              <a:rPr lang="tr-TR" smtClean="0"/>
              <a:t>4.11.2023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B6980EB-1E5A-4D95-8200-5A919660ED69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225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B149E-9568-4251-8A8B-A0C68729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6000" dirty="0"/>
              <a:t>8.Bölüm- Bluetooth Kontrollü 3 Tekerli Mobil Robot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0C6AB67-1BF2-4FE8-9838-9B8CC9F85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790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344A192-DCCB-458E-B1FA-971E6B93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2" y="0"/>
            <a:ext cx="11576115" cy="68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9084143-A23E-4619-B011-5C058427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8" y="0"/>
            <a:ext cx="11632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5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3D827F4-E5D3-4220-88B3-F508BC15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46" y="0"/>
            <a:ext cx="11372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116FA85-E2B8-4AB8-9614-DF8D451B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0" y="0"/>
            <a:ext cx="11333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5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0FD38E-B92B-4169-95EB-0FEC28A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1.6 Gözle ve Uygula – Mobil Robotu </a:t>
            </a:r>
            <a:r>
              <a:rPr lang="tr-TR" dirty="0" err="1"/>
              <a:t>Deneyap</a:t>
            </a:r>
            <a:r>
              <a:rPr lang="tr-TR" dirty="0"/>
              <a:t> Kart Bluetooth Bağlantısı ile Kontrol Etme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F1FB8-62CB-40DF-A8F2-ABF69CD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Bluetooth kablosuz iletişim modülleri, Bluetooth S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ISBOMS+TimesNewRomanPSMT"/>
              </a:rPr>
              <a:t>PP (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ISBOMS+TimesNewRomanPSMT"/>
              </a:rPr>
              <a:t>Serial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ISBOMS+TimesNewRomanPSMT"/>
              </a:rPr>
              <a:t> Port Profile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) kullanımı ve kablosuz seri haberleşme uygulamaları için tasarlanmıştır.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ISBOMS+TimesNewRomanPSMT"/>
              </a:rPr>
              <a:t>Deneyap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ISBOMS+TimesNewRomanPSMT"/>
              </a:rPr>
              <a:t> Kart gibi mikro denetleyici kartlar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ile uzaktan yönetilebilir uygulamalar gerçekleştirebilmek için kullanılır. 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93FD30B-576F-4FBF-A2D7-13321E4D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977" y="3341269"/>
            <a:ext cx="2895534" cy="25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50C8B1E-9947-418D-93DC-2DA0D0FC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81" y="0"/>
            <a:ext cx="9079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 13">
            <a:extLst>
              <a:ext uri="{FF2B5EF4-FFF2-40B4-BE49-F238E27FC236}">
                <a16:creationId xmlns:a16="http://schemas.microsoft.com/office/drawing/2014/main" id="{247013DA-C0A8-4066-9F86-02281E1867A4}"/>
              </a:ext>
            </a:extLst>
          </p:cNvPr>
          <p:cNvGrpSpPr/>
          <p:nvPr/>
        </p:nvGrpSpPr>
        <p:grpSpPr>
          <a:xfrm>
            <a:off x="0" y="1234910"/>
            <a:ext cx="12146437" cy="4115375"/>
            <a:chOff x="0" y="-1"/>
            <a:chExt cx="12146437" cy="4115375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CE63B1E9-0D97-4DDA-933D-054E988B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110845" cy="4115372"/>
            </a:xfrm>
            <a:prstGeom prst="rect">
              <a:avLst/>
            </a:prstGeom>
          </p:spPr>
        </p:pic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1090DA3C-0C22-4349-BD2D-E93277228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845" y="-1"/>
              <a:ext cx="2771481" cy="4115373"/>
            </a:xfrm>
            <a:prstGeom prst="rect">
              <a:avLst/>
            </a:prstGeom>
          </p:spPr>
        </p:pic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DEDB5B6D-3A88-4748-A359-BDA08F70D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1052" y="0"/>
              <a:ext cx="3120272" cy="4115374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15E93072-FBC8-41DB-9DE1-45BEE4DB0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1324" y="0"/>
              <a:ext cx="3205113" cy="4115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65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25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0FD38E-B92B-4169-95EB-0FEC28A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F1FB8-62CB-40DF-A8F2-ABF69CD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84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88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0FD38E-B92B-4169-95EB-0FEC28A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L298N Voltaj Regülatörlü Çift Motor Sürücü Kartı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F1FB8-62CB-40DF-A8F2-ABF69CD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Genel olarak motorların hız ve yönlerini kontrol etmek için kullanılan motor sürücü kartı, 2 adet DC motoru aynı anda 2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ISBOMS+TimesNewRomanPSMT"/>
              </a:rPr>
              <a:t>ampere kadar kontrol edebilme imkâ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nı vermektedir. 24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ISBOMS+TimesNewRomanPSMT"/>
              </a:rPr>
              <a:t>V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CYSGWE+TimesNewRomanPSMT"/>
              </a:rPr>
              <a:t>’a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 kadar olan motorları kullanabilme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ISBOMS+TimesNewRomanPSMT"/>
              </a:rPr>
              <a:t>imkâ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nı sağlayan modül; kanal başına 2A akım sağlayabildiğinden 2 motoru ileri veya geri tam güçte ya da istenilen hızda hareket ettirebilir. 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A46C92-C176-4F73-9CE4-3797A95B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35" y="3429000"/>
            <a:ext cx="5203065" cy="339819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19271D6-20B7-47CA-9686-A8A56A81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70" y="3429001"/>
            <a:ext cx="70193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4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0FD38E-B92B-4169-95EB-0FEC28A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F1FB8-62CB-40DF-A8F2-ABF69CD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533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955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0FD38E-B92B-4169-95EB-0FEC28A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F1FB8-62CB-40DF-A8F2-ABF69CD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928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91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0FD38E-B92B-4169-95EB-0FEC28A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F1FB8-62CB-40DF-A8F2-ABF69CD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644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844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22AA2563-E214-42FA-9833-182F6456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C80DE552-A85D-493B-8054-EEA0EAE7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6096000" cy="342900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A13FFA63-D873-4AC5-A77D-73CA00C81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304" y="565608"/>
            <a:ext cx="6250695" cy="62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1ABC63C1-4BCB-4B32-A9FF-B457C41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561FE05-6450-4038-AE96-5A1B9E7F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6096000" cy="342899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53D2CE8-3718-4796-8368-BA3D7AEE4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7FB2C31-61CA-4F6D-B374-E68E09C5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7CB2E3E-96AC-423C-82F5-29569256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6096000" cy="3429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CA2FB51-1E05-42BF-AB44-31BB9A43F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172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793C022-661F-44AA-B6F1-15A2AC96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20" y="0"/>
            <a:ext cx="806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Mobil Robotu Kare Şeklinde Hareket Ettirme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Bu etkinlikteki amaç öğrencilerin tasarladıkları mobil robot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ISBOMS+TimesNewRomanPSMT"/>
              </a:rPr>
              <a:t>a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sabit 100 birim hızında kare şeklinde bir rotayı çizdirmeleridir.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406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576E10F-5175-4BF4-8C21-2D6334D4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70" y="0"/>
            <a:ext cx="924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32EAF8-3342-4941-BAC4-D56DD14C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Mobil Robotu Farklı Geometrik Şekillerde Hareket Ettirme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C58DB-EA5B-43DC-AB82-05A2AFCE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tr-TR" sz="1800" b="0" i="0" u="none" strike="noStrike" baseline="0" dirty="0">
              <a:solidFill>
                <a:srgbClr val="000000"/>
              </a:solidFill>
              <a:latin typeface="SZOTMY+SymbolMT"/>
            </a:endParaRP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SZOTMY+SymbolMT"/>
              </a:rPr>
              <a:t>•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Kenar uzunluğu 40 cm olan bir eşkenar üçgen şeklinde hareket et, her köşede 1’er saniye bekle ve şekil tamamlandığında 5 saniye bekle.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• Kenar uzunluğu 40 cm olan bir beşgen şeklinde hareket et, her köşede 1’er saniye bekle ve şekil tamamlandığında 5 saniye bekle.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• Kenar uzunluğu 40 cm olan bir altıgen şeklinde hareket et, her köşede 1’er saniye bekle ve şekil tamamlandığında 5 saniye bekle. </a:t>
            </a:r>
          </a:p>
          <a:p>
            <a:r>
              <a:rPr lang="tr-TR" sz="1800" b="0" i="0" u="none" strike="noStrike" baseline="0" dirty="0">
                <a:solidFill>
                  <a:srgbClr val="000000"/>
                </a:solidFill>
                <a:latin typeface="CYSGWE+TimesNewRomanPSMT"/>
              </a:rPr>
              <a:t>• Uzun kenarı 80 cm, kısa kenarı 40 cm olan bir dikdörtgen şeklinde hareket et, her köşede 1’er saniye bekle ve şekil tamamlandığında 5 saniye bekle.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0248192"/>
      </p:ext>
    </p:extLst>
  </p:cSld>
  <p:clrMapOvr>
    <a:masterClrMapping/>
  </p:clrMapOvr>
</p:sld>
</file>

<file path=ppt/theme/theme1.xml><?xml version="1.0" encoding="utf-8"?>
<a:theme xmlns:a="http://schemas.openxmlformats.org/drawingml/2006/main" name="Kırpma">
  <a:themeElements>
    <a:clrScheme name="Kırpm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ırpm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ırpm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TM10001105[[fn=Kırpma]]</Template>
  <TotalTime>175</TotalTime>
  <Words>262</Words>
  <Application>Microsoft Office PowerPoint</Application>
  <PresentationFormat>Geniş ekran</PresentationFormat>
  <Paragraphs>13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0" baseType="lpstr">
      <vt:lpstr>CYSGWE+TimesNewRomanPSMT</vt:lpstr>
      <vt:lpstr>Franklin Gothic Book</vt:lpstr>
      <vt:lpstr>ISBOMS+TimesNewRomanPSMT</vt:lpstr>
      <vt:lpstr>SZOTMY+SymbolMT</vt:lpstr>
      <vt:lpstr>Kırpma</vt:lpstr>
      <vt:lpstr>8.Bölüm- Bluetooth Kontrollü 3 Tekerli Mobil Robot</vt:lpstr>
      <vt:lpstr>L298N Voltaj Regülatörlü Çift Motor Sürücü Kartı</vt:lpstr>
      <vt:lpstr>PowerPoint Sunusu</vt:lpstr>
      <vt:lpstr>PowerPoint Sunusu</vt:lpstr>
      <vt:lpstr>PowerPoint Sunusu</vt:lpstr>
      <vt:lpstr>PowerPoint Sunusu</vt:lpstr>
      <vt:lpstr>Mobil Robotu Kare Şeklinde Hareket Ettirme (Öğrenci 1)</vt:lpstr>
      <vt:lpstr>PowerPoint Sunusu</vt:lpstr>
      <vt:lpstr>Mobil Robotu Farklı Geometrik Şekillerde Hareket Ettirme (Öğrenci 2)</vt:lpstr>
      <vt:lpstr>PowerPoint Sunusu</vt:lpstr>
      <vt:lpstr>PowerPoint Sunusu</vt:lpstr>
      <vt:lpstr>PowerPoint Sunusu</vt:lpstr>
      <vt:lpstr>PowerPoint Sunusu</vt:lpstr>
      <vt:lpstr>1.6 Gözle ve Uygula – Mobil Robotu Deneyap Kart Bluetooth Bağlantısı ile Kontrol Etme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8.Bölüm- Bluetooth Kontrollü 3 Tekerli Mobil Robot</dc:title>
  <dc:creator>HA</dc:creator>
  <cp:lastModifiedBy>HA</cp:lastModifiedBy>
  <cp:revision>18</cp:revision>
  <dcterms:created xsi:type="dcterms:W3CDTF">2023-11-04T12:10:29Z</dcterms:created>
  <dcterms:modified xsi:type="dcterms:W3CDTF">2023-11-04T15:05:38Z</dcterms:modified>
</cp:coreProperties>
</file>